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4104BD8-CEF0-44CA-B787-F22DC33649E1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4CFE31-F336-4218-B52D-48A0289B8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F9081D-BE57-4308-8724-A8CD3FCA13D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E2B7D-87CF-4BDA-A81D-268D8CFD66EC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A2233FE-FE54-455F-A628-D9B47BE9C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6FA78-A433-49AC-8E3E-571C596CEA60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6C3ED-55AD-4081-B70E-F70DD705B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BD52-6D7F-4793-A043-ABD7CB840ECF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182CF-9437-47AE-BF78-F03C7759C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060F5-DE67-4D59-9E73-836D70793CCB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C64B5-982C-4FBB-94C2-7689AB60E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67F30-93BF-465B-9E1E-000DCD536D04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C3276-8D48-4F6D-958D-7AB61C385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60591-F232-448B-8700-38FC56BD9C4B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47EC8-87B1-42D0-BAD9-D5A2CE5B07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2EFD8B5-4EE4-417D-B427-7E49425E1691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BF8C3E4-B5A5-4003-B430-4F3C69A4C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1DBEB-5589-4C69-9914-8C9A8DB8FE2C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E3AFA-1E1D-4B0A-B86F-A61386CBD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88E98-E23B-4B65-AE48-DA508205BAFE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58A6E-8E62-4661-A348-BD3B99CD9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2902E-CBE3-4C61-BC5E-DB5FE4915DFA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62FDD-379B-48A4-AF58-E02996E0D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8C975-991D-4D96-B41F-A7627EDCEB1A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9A986-85DC-42F9-9BA3-A47469815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fld id="{D5522F8E-0077-4B94-B18D-777D7AD56D71}" type="datetimeFigureOut">
              <a:rPr lang="ru-RU"/>
              <a:pPr>
                <a:defRPr/>
              </a:pPr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DE2ABD2F-43A1-4B37-8D3A-EE755EFF0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73" r:id="rId5"/>
    <p:sldLayoutId id="2147483674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457200" y="2401888"/>
            <a:ext cx="8458200" cy="1470025"/>
          </a:xfrm>
        </p:spPr>
        <p:txBody>
          <a:bodyPr/>
          <a:lstStyle/>
          <a:p>
            <a:pPr eaLnBrk="1" hangingPunct="1"/>
            <a:r>
              <a:rPr lang="ru-RU" smtClean="0"/>
              <a:t>Словообразование        В1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96975"/>
            <a:ext cx="87137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2420938"/>
            <a:ext cx="8642350" cy="2203450"/>
          </a:xfrm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4581525"/>
            <a:ext cx="158432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50825" y="5013325"/>
            <a:ext cx="8353425" cy="7191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Переводе – переводить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Донос - доносить</a:t>
            </a:r>
          </a:p>
        </p:txBody>
      </p:sp>
      <p:sp>
        <p:nvSpPr>
          <p:cNvPr id="8" name="Овал 7"/>
          <p:cNvSpPr/>
          <p:nvPr/>
        </p:nvSpPr>
        <p:spPr>
          <a:xfrm>
            <a:off x="468313" y="404813"/>
            <a:ext cx="1150937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№ 8</a:t>
            </a:r>
          </a:p>
        </p:txBody>
      </p:sp>
      <p:sp>
        <p:nvSpPr>
          <p:cNvPr id="9" name="Скругленный прямоугольник 8">
            <a:hlinkClick r:id="" action="ppaction://hlinkshowjump?jump=nextslide"/>
          </p:cNvPr>
          <p:cNvSpPr/>
          <p:nvPr/>
        </p:nvSpPr>
        <p:spPr>
          <a:xfrm>
            <a:off x="323850" y="60213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Продолжить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(без ответа)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25538"/>
            <a:ext cx="8534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2276475"/>
            <a:ext cx="8640762" cy="2376488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250825" y="4868863"/>
            <a:ext cx="8569325" cy="7921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Взглядов - взглянуть</a:t>
            </a:r>
          </a:p>
        </p:txBody>
      </p:sp>
      <p:sp>
        <p:nvSpPr>
          <p:cNvPr id="7" name="Овал 6"/>
          <p:cNvSpPr/>
          <p:nvPr/>
        </p:nvSpPr>
        <p:spPr>
          <a:xfrm>
            <a:off x="468313" y="404813"/>
            <a:ext cx="1223962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№ 9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31913" y="4292600"/>
            <a:ext cx="7416800" cy="360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>
            <a:hlinkClick r:id="" action="ppaction://hlinkshowjump?jump=nextslide"/>
          </p:cNvPr>
          <p:cNvSpPr/>
          <p:nvPr/>
        </p:nvSpPr>
        <p:spPr>
          <a:xfrm>
            <a:off x="323850" y="60213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Продолжить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(без ответа)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Овал 3"/>
          <p:cNvSpPr/>
          <p:nvPr/>
        </p:nvSpPr>
        <p:spPr>
          <a:xfrm>
            <a:off x="468313" y="404813"/>
            <a:ext cx="1439862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№ 10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96975"/>
            <a:ext cx="8640762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2852738"/>
            <a:ext cx="8713787" cy="936625"/>
          </a:xfrm>
        </p:spPr>
      </p:pic>
      <p:sp>
        <p:nvSpPr>
          <p:cNvPr id="7" name="Скругленный прямоугольник 6"/>
          <p:cNvSpPr/>
          <p:nvPr/>
        </p:nvSpPr>
        <p:spPr>
          <a:xfrm>
            <a:off x="250825" y="4652963"/>
            <a:ext cx="8353425" cy="7921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По-прежнему – прежний – приставочно-суффиксальный</a:t>
            </a:r>
          </a:p>
        </p:txBody>
      </p:sp>
      <p:sp>
        <p:nvSpPr>
          <p:cNvPr id="8" name="Скругленный прямоугольник 7">
            <a:hlinkClick r:id="" action="ppaction://hlinkshowjump?jump=nextslide"/>
          </p:cNvPr>
          <p:cNvSpPr/>
          <p:nvPr/>
        </p:nvSpPr>
        <p:spPr>
          <a:xfrm>
            <a:off x="323850" y="60213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Продолжить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(без ответа)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0350" y="333375"/>
            <a:ext cx="8704263" cy="6384925"/>
          </a:xfrm>
        </p:spPr>
      </p:pic>
      <p:sp>
        <p:nvSpPr>
          <p:cNvPr id="5" name="Прямоугольник 4"/>
          <p:cNvSpPr/>
          <p:nvPr/>
        </p:nvSpPr>
        <p:spPr>
          <a:xfrm>
            <a:off x="2195513" y="2924175"/>
            <a:ext cx="23050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268413"/>
            <a:ext cx="85693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68288" y="2852738"/>
            <a:ext cx="8624887" cy="947737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468313" y="4797425"/>
            <a:ext cx="8351837" cy="9350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Размышлений  - размышлять - суффиксальный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850" y="2852738"/>
            <a:ext cx="60483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95513" y="3500438"/>
            <a:ext cx="65532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68313" y="404813"/>
            <a:ext cx="107950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№1</a:t>
            </a:r>
          </a:p>
        </p:txBody>
      </p:sp>
      <p:sp>
        <p:nvSpPr>
          <p:cNvPr id="10" name="Скругленный прямоугольник 9">
            <a:hlinkClick r:id="" action="ppaction://hlinkshowjump?jump=nextslide"/>
          </p:cNvPr>
          <p:cNvSpPr/>
          <p:nvPr/>
        </p:nvSpPr>
        <p:spPr>
          <a:xfrm>
            <a:off x="323850" y="60213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Продолжить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(без ответа)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96975"/>
            <a:ext cx="8713788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2349500"/>
            <a:ext cx="8569325" cy="1241425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395288" y="4581525"/>
            <a:ext cx="8424862" cy="11509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Прощавшиеся (</a:t>
            </a:r>
            <a:r>
              <a:rPr lang="ru-RU" sz="2000" b="1" i="1" dirty="0" err="1"/>
              <a:t>сущ</a:t>
            </a:r>
            <a:r>
              <a:rPr lang="ru-RU" sz="2000" b="1" i="1" dirty="0"/>
              <a:t>) – </a:t>
            </a:r>
            <a:r>
              <a:rPr lang="ru-RU" sz="2000" b="1" i="1" dirty="0" err="1"/>
              <a:t>прощавшиеся</a:t>
            </a:r>
            <a:r>
              <a:rPr lang="ru-RU" sz="2000" b="1" i="1" dirty="0"/>
              <a:t> (</a:t>
            </a:r>
            <a:r>
              <a:rPr lang="ru-RU" sz="2000" b="1" i="1" dirty="0" err="1"/>
              <a:t>прич</a:t>
            </a:r>
            <a:r>
              <a:rPr lang="ru-RU" sz="2000" b="1" i="1" dirty="0"/>
              <a:t>.) – переход из одной части речи в другую ( неморфологический)</a:t>
            </a:r>
          </a:p>
        </p:txBody>
      </p:sp>
      <p:sp>
        <p:nvSpPr>
          <p:cNvPr id="7" name="Овал 6"/>
          <p:cNvSpPr/>
          <p:nvPr/>
        </p:nvSpPr>
        <p:spPr>
          <a:xfrm>
            <a:off x="468313" y="404813"/>
            <a:ext cx="107950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№ 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7088" y="2349500"/>
            <a:ext cx="2808287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275" y="3141663"/>
            <a:ext cx="496887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>
            <a:hlinkClick r:id="" action="ppaction://hlinkshowjump?jump=nextslide"/>
          </p:cNvPr>
          <p:cNvSpPr/>
          <p:nvPr/>
        </p:nvSpPr>
        <p:spPr>
          <a:xfrm>
            <a:off x="323850" y="60213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Продолжить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(без ответа)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268413"/>
            <a:ext cx="8496300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2492375"/>
            <a:ext cx="8713788" cy="1431925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468313" y="4868863"/>
            <a:ext cx="7704137" cy="72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Повседневность – повседневный - суффиксальный</a:t>
            </a:r>
          </a:p>
        </p:txBody>
      </p:sp>
      <p:sp>
        <p:nvSpPr>
          <p:cNvPr id="7" name="Овал 6"/>
          <p:cNvSpPr/>
          <p:nvPr/>
        </p:nvSpPr>
        <p:spPr>
          <a:xfrm>
            <a:off x="468313" y="404813"/>
            <a:ext cx="1079500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№ 3</a:t>
            </a:r>
          </a:p>
        </p:txBody>
      </p:sp>
      <p:sp>
        <p:nvSpPr>
          <p:cNvPr id="8" name="Скругленный прямоугольник 7">
            <a:hlinkClick r:id="" action="ppaction://hlinkshowjump?jump=nextslide"/>
          </p:cNvPr>
          <p:cNvSpPr/>
          <p:nvPr/>
        </p:nvSpPr>
        <p:spPr>
          <a:xfrm>
            <a:off x="323850" y="60213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Продолжить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(без ответа)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268413"/>
            <a:ext cx="8713788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2276475"/>
            <a:ext cx="8640763" cy="936625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395288" y="4221163"/>
            <a:ext cx="8424862" cy="7921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Верующего (</a:t>
            </a:r>
            <a:r>
              <a:rPr lang="ru-RU" sz="2000" b="1" i="1" dirty="0" err="1"/>
              <a:t>сущ</a:t>
            </a:r>
            <a:r>
              <a:rPr lang="ru-RU" sz="2000" b="1" i="1" dirty="0"/>
              <a:t>) – </a:t>
            </a:r>
            <a:r>
              <a:rPr lang="ru-RU" sz="2000" b="1" i="1" dirty="0" err="1"/>
              <a:t>верующего</a:t>
            </a:r>
            <a:r>
              <a:rPr lang="ru-RU" sz="2000" b="1" i="1" dirty="0"/>
              <a:t> ( </a:t>
            </a:r>
            <a:r>
              <a:rPr lang="ru-RU" sz="2000" b="1" i="1" dirty="0" err="1"/>
              <a:t>прич</a:t>
            </a:r>
            <a:r>
              <a:rPr lang="ru-RU" sz="2000" b="1" i="1" dirty="0"/>
              <a:t>.) – переход из одной части речи в другую - неморфологический</a:t>
            </a:r>
          </a:p>
        </p:txBody>
      </p:sp>
      <p:sp>
        <p:nvSpPr>
          <p:cNvPr id="7" name="Овал 6"/>
          <p:cNvSpPr/>
          <p:nvPr/>
        </p:nvSpPr>
        <p:spPr>
          <a:xfrm>
            <a:off x="468313" y="404813"/>
            <a:ext cx="1223962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№ 4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288" y="2349500"/>
            <a:ext cx="3024187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>
            <a:hlinkClick r:id="" action="ppaction://hlinkshowjump?jump=nextslide"/>
          </p:cNvPr>
          <p:cNvSpPr/>
          <p:nvPr/>
        </p:nvSpPr>
        <p:spPr>
          <a:xfrm>
            <a:off x="323850" y="60213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Продолжить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(без ответа)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85693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2420938"/>
            <a:ext cx="8569325" cy="1152525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323850" y="4581525"/>
            <a:ext cx="8208963" cy="86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Бесславие – слава – приставочно-суффиксальный</a:t>
            </a:r>
          </a:p>
        </p:txBody>
      </p:sp>
      <p:sp>
        <p:nvSpPr>
          <p:cNvPr id="7" name="Овал 6"/>
          <p:cNvSpPr/>
          <p:nvPr/>
        </p:nvSpPr>
        <p:spPr>
          <a:xfrm>
            <a:off x="468313" y="404813"/>
            <a:ext cx="1150937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№ 5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00113" y="3141663"/>
            <a:ext cx="784860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850" y="2420938"/>
            <a:ext cx="223202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>
            <a:hlinkClick r:id="" action="ppaction://hlinkshowjump?jump=nextslide"/>
          </p:cNvPr>
          <p:cNvSpPr/>
          <p:nvPr/>
        </p:nvSpPr>
        <p:spPr>
          <a:xfrm>
            <a:off x="323850" y="60213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Продолжить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(без ответа)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96975"/>
            <a:ext cx="87137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2636838"/>
            <a:ext cx="8642350" cy="1439862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250825" y="4724400"/>
            <a:ext cx="8424863" cy="865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Необыкновенно – необыкновенный - суффиксальный</a:t>
            </a:r>
          </a:p>
        </p:txBody>
      </p:sp>
      <p:sp>
        <p:nvSpPr>
          <p:cNvPr id="7" name="Овал 6"/>
          <p:cNvSpPr/>
          <p:nvPr/>
        </p:nvSpPr>
        <p:spPr>
          <a:xfrm>
            <a:off x="468313" y="404813"/>
            <a:ext cx="1150937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№ 6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850" y="2636838"/>
            <a:ext cx="5543550" cy="360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71550" y="3716338"/>
            <a:ext cx="7921625" cy="360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>
            <a:hlinkClick r:id="" action="ppaction://hlinkshowjump?jump=nextslide"/>
          </p:cNvPr>
          <p:cNvSpPr/>
          <p:nvPr/>
        </p:nvSpPr>
        <p:spPr>
          <a:xfrm>
            <a:off x="323850" y="60213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Продолжить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(без ответа)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96975"/>
            <a:ext cx="8640763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2708275"/>
            <a:ext cx="8569325" cy="1284288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323850" y="4797425"/>
            <a:ext cx="8424863" cy="7921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Ответ – ответить - </a:t>
            </a:r>
            <a:r>
              <a:rPr lang="ru-RU" sz="2000" b="1" i="1" dirty="0" err="1"/>
              <a:t>бессуффиксный</a:t>
            </a:r>
            <a:endParaRPr lang="ru-RU" sz="2000" b="1" i="1" dirty="0"/>
          </a:p>
        </p:txBody>
      </p:sp>
      <p:sp>
        <p:nvSpPr>
          <p:cNvPr id="7" name="Овал 6"/>
          <p:cNvSpPr/>
          <p:nvPr/>
        </p:nvSpPr>
        <p:spPr>
          <a:xfrm>
            <a:off x="468313" y="404813"/>
            <a:ext cx="1150937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№ 7</a:t>
            </a:r>
          </a:p>
        </p:txBody>
      </p:sp>
      <p:sp>
        <p:nvSpPr>
          <p:cNvPr id="8" name="Скругленный прямоугольник 7">
            <a:hlinkClick r:id="" action="ppaction://hlinkshowjump?jump=nextslide"/>
          </p:cNvPr>
          <p:cNvSpPr/>
          <p:nvPr/>
        </p:nvSpPr>
        <p:spPr>
          <a:xfrm>
            <a:off x="323850" y="6021388"/>
            <a:ext cx="244792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Продолжить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(без ответа)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75</TotalTime>
  <Words>91</Words>
  <Application>Microsoft Office PowerPoint</Application>
  <PresentationFormat>Экран (4:3)</PresentationFormat>
  <Paragraphs>43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Trebuchet MS</vt:lpstr>
      <vt:lpstr>Georgia</vt:lpstr>
      <vt:lpstr>Wingdings 2</vt:lpstr>
      <vt:lpstr>Calibri</vt:lpstr>
      <vt:lpstr>Городская</vt:lpstr>
      <vt:lpstr>Городская</vt:lpstr>
      <vt:lpstr>Городская</vt:lpstr>
      <vt:lpstr>Городская</vt:lpstr>
      <vt:lpstr>Словообразование        В1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Словообразование        В1</dc:title>
  <dc:creator>Учитель</dc:creator>
  <cp:lastModifiedBy>UserXP</cp:lastModifiedBy>
  <cp:revision>10</cp:revision>
  <dcterms:created xsi:type="dcterms:W3CDTF">2012-02-15T16:17:37Z</dcterms:created>
  <dcterms:modified xsi:type="dcterms:W3CDTF">2013-04-07T14:29:46Z</dcterms:modified>
</cp:coreProperties>
</file>